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Proxima Nova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38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282636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‹nº›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‹nº›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‹nº›</a:t>
            </a:fld>
            <a:endParaRPr lang="en-GB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‹nº›</a:t>
            </a:fld>
            <a:endParaRPr lang="en-GB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 geometria de um gato em queda e outros corpos deformáveis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727950" y="3509375"/>
            <a:ext cx="7688100" cy="949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Aluno: Iago Leal</a:t>
            </a:r>
          </a:p>
          <a:p>
            <a:pPr lvl="0">
              <a:spcBef>
                <a:spcPts val="0"/>
              </a:spcBef>
              <a:buNone/>
            </a:pPr>
            <a:r>
              <a:rPr lang="en-GB"/>
              <a:t>Orientador: Alejandro Cabrera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Implementação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Feita em Python </a:t>
            </a:r>
          </a:p>
          <a:p>
            <a:pPr marL="914400" lvl="1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Numpy e Scipy para  integração  numérica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endParaRPr sz="1800" b="1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81" y="2787774"/>
            <a:ext cx="73914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Exemplos: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8" name="Shape 138" descr="Cat_fall_150x300_6fp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700" y="291700"/>
            <a:ext cx="2295350" cy="456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 descr="r0nCeRU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082" y="1152482"/>
            <a:ext cx="362345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Simulação do gato em queda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 descr="jic2.gif"/>
          <p:cNvPicPr preferRelativeResize="0"/>
          <p:nvPr/>
        </p:nvPicPr>
        <p:blipFill rotWithShape="1">
          <a:blip r:embed="rId3">
            <a:alphaModFix/>
          </a:blip>
          <a:srcRect l="20872" t="16341" r="7963" b="8936"/>
          <a:stretch/>
        </p:blipFill>
        <p:spPr>
          <a:xfrm>
            <a:off x="76200" y="1061350"/>
            <a:ext cx="4506574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jic1.gif"/>
          <p:cNvPicPr preferRelativeResize="0"/>
          <p:nvPr/>
        </p:nvPicPr>
        <p:blipFill rotWithShape="1">
          <a:blip r:embed="rId4">
            <a:alphaModFix/>
          </a:blip>
          <a:srcRect l="20580" t="16341" r="8255" b="8936"/>
          <a:stretch/>
        </p:blipFill>
        <p:spPr>
          <a:xfrm>
            <a:off x="4582775" y="1061360"/>
            <a:ext cx="4506574" cy="354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Simulação de hélice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l="20537" t="16006" r="12433" b="9266"/>
          <a:stretch/>
        </p:blipFill>
        <p:spPr>
          <a:xfrm>
            <a:off x="0" y="1152475"/>
            <a:ext cx="4399501" cy="367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l="20537" t="17409" r="12433" b="9254"/>
          <a:stretch/>
        </p:blipFill>
        <p:spPr>
          <a:xfrm>
            <a:off x="4661172" y="1152475"/>
            <a:ext cx="4482827" cy="36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Outras aplicações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Satélites com braço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Bactérias em um fluído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Saltadores olímpicos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29" y="1959225"/>
            <a:ext cx="4618475" cy="30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 descr="Image result for satellit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99525" y="0"/>
            <a:ext cx="1838675" cy="18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Otimização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O gato cai com energia mínima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Modelo de Montgomery</a:t>
            </a: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Inspeção numérica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000" y="1290825"/>
            <a:ext cx="47625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Interesse Histórico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Stokes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Maxwell</a:t>
            </a:r>
          </a:p>
        </p:txBody>
      </p:sp>
      <p:pic>
        <p:nvPicPr>
          <p:cNvPr id="67" name="Shape 67" descr="Image result for stokes physicis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100" y="1152475"/>
            <a:ext cx="2272675" cy="30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 descr="Image result for james clerk maxwell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625" y="1152475"/>
            <a:ext cx="2529825" cy="31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Interesse Histórico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Marey (1894)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450" y="1017725"/>
            <a:ext cx="5171075" cy="38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00" y="1827925"/>
            <a:ext cx="1987875" cy="30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Solução Geométrica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Font typeface="Times New Roman"/>
              <a:buChar char="➔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Kane &amp; Scher (1969)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350" y="1239725"/>
            <a:ext cx="4097975" cy="32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Solução Geométrica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Montgomery (1993)</a:t>
            </a:r>
          </a:p>
          <a:p>
            <a:pPr marL="914400" lvl="1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Conexão em Fibrado Principal</a:t>
            </a: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Teoria do Controle</a:t>
            </a:r>
          </a:p>
          <a:p>
            <a:pPr marL="914400" lvl="1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Sistema não-holônomo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 sz="1800" b="1"/>
          </a:p>
        </p:txBody>
      </p:sp>
      <p:pic>
        <p:nvPicPr>
          <p:cNvPr id="90" name="Shape 90" descr="D5dxozOxo8U54YQCKQvy1Z371Ab1aEOLqZPQ2eHFqYmD---75wdSoOq1OHZA8LcExWbFtyUcWorFNWpDYX_tEDxtgswQtPIR8eSHQklwDoiSYcOFrZXEGeyCDmiXPra0ndw5s5bnAAlTpigz9UYYfo06sWBGMH0O1uI3QDDPVDCtIkZnjqJMjjpEK5hwOPoNjwgFCpQvUHJIrEiqMQcRISvgkvyo83L1XOvuffQmdkYfnYPkqG6f58OtrTlqY0kbgc6zIgGxmIbDaP4wkOZTWft-YSo6mRsJfqIPkrHXBuvKKaQT7_4rx0iqbS4XQQQbAw4GtHVNTNWelNuJaB19QC9UQcTkoZ25qvtgUsdoWm2OboIoSDeggAudCPonqKv8Fg6DWFa_dIKQZOPcguNiv7JPZ3ubB5RrjRMlqcPoPvdsnK9FDiHvaV_Nm20OR2C_KdkdyRxbhJGOhVwe7YuwQeIonQ852GfDeiYjsmSaCYRmUnx2Y3jo2pRFiZ9QkpviBapdIOiF7k3EtcbCMCBPstjkMdkF7ZbeIAsyM-sCCd0bmz-Q7XzZFosO4GEiOoP_50LAZrkks6-t_26UbDKuFGvMaOAk_CAtlnDrKXi52p-mk-rDnimwReNvvdgX0wq4jfd6-43dlDTaoZ1A47sL7n0m-6bKCuzAh2GBmF_OjrJ4pezfX0BSn29Rk1Za=w1360-h649-l75-f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972" y="751100"/>
            <a:ext cx="3534700" cy="36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Modelagem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897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Teoria do Calibre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Fases geométricas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Resultados  analíticos </a:t>
            </a: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exigem modelagem  simplificada</a:t>
            </a:r>
          </a:p>
        </p:txBody>
      </p:sp>
      <p:pic>
        <p:nvPicPr>
          <p:cNvPr id="97" name="Shape 97" descr="Image result for feynman diagra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775" y="1235275"/>
            <a:ext cx="3854175" cy="25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 descr="Image result for ca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9600" y="1940675"/>
            <a:ext cx="1152700" cy="11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 descr="Image result for ca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3302425" y="1940675"/>
            <a:ext cx="1152700" cy="11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Equações de movimento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Sistema que roda  com o corpo</a:t>
            </a:r>
          </a:p>
          <a:p>
            <a:pPr marL="914400" lvl="1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Centro  de massa fixo </a:t>
            </a:r>
          </a:p>
          <a:p>
            <a:pPr marL="914400" lvl="1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●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Sistema inercial</a:t>
            </a:r>
          </a:p>
          <a:p>
            <a:pPr marL="914400" lvl="1" indent="-342900" rtl="0">
              <a:lnSpc>
                <a:spcPct val="200000"/>
              </a:lnSpc>
              <a:spcBef>
                <a:spcPts val="0"/>
              </a:spcBef>
              <a:buSzPct val="100000"/>
              <a:buChar char="●"/>
            </a:pPr>
            <a:endParaRPr sz="1800" b="1"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99" y="4155926"/>
            <a:ext cx="38862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099" y="2962651"/>
            <a:ext cx="21621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 descr="Related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375" y="445025"/>
            <a:ext cx="3791975" cy="27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Equações de movimento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Velocidade angular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Tensor de inércia  no sistema do </a:t>
            </a: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corpo</a:t>
            </a: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buSzPct val="100000"/>
              <a:buFont typeface="Times New Roman"/>
              <a:buChar char="➔"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Momento  angular  interno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925" y="1904552"/>
            <a:ext cx="31527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550" y="3579862"/>
            <a:ext cx="34956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9550" y="2972678"/>
            <a:ext cx="56197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Equações de movimento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5343525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</Words>
  <Application>Microsoft Office PowerPoint</Application>
  <PresentationFormat>Apresentação na tela (16:9)</PresentationFormat>
  <Paragraphs>44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Proxima Nova</vt:lpstr>
      <vt:lpstr>Times New Roman</vt:lpstr>
      <vt:lpstr>Spearmint</vt:lpstr>
      <vt:lpstr>A geometria de um gato em queda e outros corpos deformáveis</vt:lpstr>
      <vt:lpstr>Interesse Histórico</vt:lpstr>
      <vt:lpstr>Interesse Histórico</vt:lpstr>
      <vt:lpstr>Solução Geométrica</vt:lpstr>
      <vt:lpstr>Solução Geométrica</vt:lpstr>
      <vt:lpstr>Modelagem</vt:lpstr>
      <vt:lpstr>Equações de movimento</vt:lpstr>
      <vt:lpstr>Equações de movimento</vt:lpstr>
      <vt:lpstr>Equações de movimento</vt:lpstr>
      <vt:lpstr>Implementação</vt:lpstr>
      <vt:lpstr>Exemplos:</vt:lpstr>
      <vt:lpstr>Simulação do gato em queda</vt:lpstr>
      <vt:lpstr>Simulação de hélice</vt:lpstr>
      <vt:lpstr>Outras aplicações</vt:lpstr>
      <vt:lpstr>Otimização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geometria de um gato em queda e outros corpos deformáveis</dc:title>
  <cp:lastModifiedBy>auditorio</cp:lastModifiedBy>
  <cp:revision>1</cp:revision>
  <dcterms:modified xsi:type="dcterms:W3CDTF">2017-10-26T14:19:10Z</dcterms:modified>
</cp:coreProperties>
</file>